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5" r:id="rId22"/>
    <p:sldId id="266" r:id="rId23"/>
  </p:sldIdLst>
  <p:sldSz cx="12192000" cy="6858000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721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99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19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577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15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038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894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941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07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877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554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Swagger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Springdoc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20" y="1197972"/>
            <a:ext cx="9907210" cy="51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аутентификаци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по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куке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956930"/>
            <a:ext cx="10326300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73" y="1748380"/>
            <a:ext cx="907859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5" y="348786"/>
            <a:ext cx="1114994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структура дерева объектов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50" y="1556637"/>
            <a:ext cx="10507541" cy="47822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получение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18" y="1747174"/>
            <a:ext cx="9528936" cy="42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2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структура базы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974" y="1508818"/>
            <a:ext cx="4589850" cy="51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60" y="1592556"/>
            <a:ext cx="932627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8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запуск запросов по расписанию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712" y="1447164"/>
            <a:ext cx="9272447" cy="50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pring integration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многопоточный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87" y="2540978"/>
            <a:ext cx="10596625" cy="27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breaker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42" y="1872761"/>
            <a:ext cx="9953118" cy="40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28458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Feign interceptor </a:t>
            </a:r>
            <a:endParaRPr lang="ru-RU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для установки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куки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6" y="2338517"/>
            <a:ext cx="10222232" cy="25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OpenAPI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пример             </a:t>
            </a:r>
          </a:p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использования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32" y="2456581"/>
            <a:ext cx="9820031" cy="25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1;p25"/>
          <p:cNvSpPr/>
          <p:nvPr/>
        </p:nvSpPr>
        <p:spPr>
          <a:xfrm>
            <a:off x="2257608" y="146864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Перейти с</a:t>
            </a:r>
            <a:r>
              <a:rPr lang="en-US" sz="2400" dirty="0" smtClean="0"/>
              <a:t> </a:t>
            </a:r>
            <a:r>
              <a:rPr lang="en-US" sz="2400" dirty="0" err="1" smtClean="0"/>
              <a:t>Hystrix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en-US" sz="2400" dirty="0"/>
              <a:t>Resilience4j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32;p25"/>
          <p:cNvSpPr txBox="1"/>
          <p:nvPr/>
        </p:nvSpPr>
        <p:spPr>
          <a:xfrm>
            <a:off x="2499468" y="1617765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231;p25"/>
          <p:cNvSpPr/>
          <p:nvPr/>
        </p:nvSpPr>
        <p:spPr>
          <a:xfrm>
            <a:off x="2257608" y="296093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Перейти с</a:t>
            </a:r>
            <a:r>
              <a:rPr lang="en-US" sz="2400" dirty="0" smtClean="0"/>
              <a:t> Spring integration </a:t>
            </a:r>
            <a:r>
              <a:rPr lang="ru-RU" sz="2400" dirty="0" smtClean="0"/>
              <a:t>на </a:t>
            </a:r>
            <a:r>
              <a:rPr lang="en-US" sz="2400" dirty="0" err="1" smtClean="0"/>
              <a:t>Camunda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32;p25"/>
          <p:cNvSpPr txBox="1"/>
          <p:nvPr/>
        </p:nvSpPr>
        <p:spPr>
          <a:xfrm>
            <a:off x="2499468" y="3110063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1;p25"/>
          <p:cNvSpPr/>
          <p:nvPr/>
        </p:nvSpPr>
        <p:spPr>
          <a:xfrm>
            <a:off x="2257608" y="4510493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Перевести работу </a:t>
            </a:r>
            <a:r>
              <a:rPr lang="ru-RU" sz="2400" dirty="0"/>
              <a:t>с историческими </a:t>
            </a:r>
            <a:endParaRPr lang="ru-RU" sz="2400" dirty="0" smtClean="0"/>
          </a:p>
          <a:p>
            <a:pPr lvl="0" algn="ctr"/>
            <a:r>
              <a:rPr lang="ru-RU" sz="2400" dirty="0"/>
              <a:t>д</a:t>
            </a:r>
            <a:r>
              <a:rPr lang="ru-RU" sz="2400" dirty="0" smtClean="0"/>
              <a:t>анными на </a:t>
            </a:r>
            <a:r>
              <a:rPr lang="en-US" sz="2400" dirty="0" smtClean="0"/>
              <a:t>N</a:t>
            </a:r>
            <a:r>
              <a:rPr lang="en-US" sz="2400" dirty="0"/>
              <a:t>o</a:t>
            </a:r>
            <a:r>
              <a:rPr lang="en-US" sz="2400" dirty="0" smtClean="0"/>
              <a:t>SQL</a:t>
            </a:r>
            <a:r>
              <a:rPr lang="ru-RU" sz="2400" dirty="0" smtClean="0"/>
              <a:t> базу данных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32;p25"/>
          <p:cNvSpPr txBox="1"/>
          <p:nvPr/>
        </p:nvSpPr>
        <p:spPr>
          <a:xfrm>
            <a:off x="2499468" y="4659618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2122" y="6327729"/>
            <a:ext cx="669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Проект и </a:t>
            </a:r>
            <a:r>
              <a:rPr lang="ru-RU" dirty="0" err="1" smtClean="0"/>
              <a:t>домашки</a:t>
            </a:r>
            <a:r>
              <a:rPr lang="en-US" dirty="0"/>
              <a:t>: https://github.com/vadik7777/2021-08-otus-spring-Konovalov/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Вадим </a:t>
            </a: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Анфисович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ИскраУралТел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v.konovalov@iskrauraltel.ru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3508130" y="5161085"/>
            <a:ext cx="1292470" cy="130513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b="0" dirty="0"/>
              <a:t>Сервис интеграции системы городского управления с навигационной информационной системой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3508130" y="5161085"/>
            <a:ext cx="1292470" cy="130513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Коновалов Вадим 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Анфисович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b="1" dirty="0"/>
              <a:t>Инженер</a:t>
            </a:r>
            <a:r>
              <a:rPr lang="ru-RU" dirty="0"/>
              <a:t>-</a:t>
            </a:r>
            <a:r>
              <a:rPr lang="ru-RU" b="1" dirty="0"/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ИскраУралТел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631196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v.konovalov@iskruraltel.ru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25016" y="2278426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Разработать сервисы для получения, обработки и хранения</a:t>
            </a:r>
          </a:p>
          <a:p>
            <a:pPr lvl="0" algn="ctr"/>
            <a:r>
              <a:rPr lang="ru-RU" sz="1600" dirty="0" smtClean="0"/>
              <a:t> информации получаемых от </a:t>
            </a:r>
          </a:p>
          <a:p>
            <a:pPr lvl="0" algn="ctr"/>
            <a:r>
              <a:rPr lang="ru-RU" sz="1600" dirty="0" smtClean="0"/>
              <a:t>навигационной </a:t>
            </a:r>
            <a:r>
              <a:rPr lang="ru-RU" sz="1600" dirty="0"/>
              <a:t>информационной </a:t>
            </a:r>
            <a:r>
              <a:rPr lang="ru-RU" sz="1600" dirty="0" smtClean="0"/>
              <a:t>системы (НИС)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2427551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25016" y="423045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Разработать </a:t>
            </a:r>
            <a:r>
              <a:rPr lang="en-US" sz="1600" dirty="0" smtClean="0"/>
              <a:t>API</a:t>
            </a:r>
            <a:r>
              <a:rPr lang="ru-RU" sz="1600" dirty="0" smtClean="0"/>
              <a:t> для интеграции </a:t>
            </a:r>
          </a:p>
          <a:p>
            <a:pPr lvl="0" algn="ctr"/>
            <a:r>
              <a:rPr lang="ru-RU" sz="1600" dirty="0" smtClean="0"/>
              <a:t>с системой </a:t>
            </a:r>
            <a:r>
              <a:rPr lang="ru-RU" sz="1600" dirty="0"/>
              <a:t>городского </a:t>
            </a:r>
            <a:r>
              <a:rPr lang="ru-RU" sz="1600" dirty="0" smtClean="0"/>
              <a:t>управления (СГУ) 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51088" y="4385563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мысль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слайде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картинок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204005" y="1505901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Создание заготовки </a:t>
            </a:r>
            <a:r>
              <a:rPr lang="ru-RU" sz="1600" dirty="0" smtClean="0"/>
              <a:t>проекта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с зависимостями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410413" y="144031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204005" y="2479252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сервиса </a:t>
            </a:r>
          </a:p>
          <a:p>
            <a:pPr lvl="0" algn="ctr"/>
            <a:r>
              <a:rPr lang="ru-RU" sz="1600" dirty="0"/>
              <a:t>аутентификации с НИС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204005" y="3452603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endParaRPr lang="ru-RU" sz="1600" dirty="0" smtClean="0"/>
          </a:p>
          <a:p>
            <a:pPr lvl="0" algn="ctr"/>
            <a:r>
              <a:rPr lang="ru-RU" sz="1600" dirty="0" smtClean="0"/>
              <a:t>доменной модели и </a:t>
            </a:r>
            <a:r>
              <a:rPr lang="ru-RU" sz="1600" dirty="0"/>
              <a:t>DTO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204005" y="4425954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сервисов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работы с </a:t>
            </a:r>
            <a:r>
              <a:rPr lang="ru-RU" sz="1600" dirty="0"/>
              <a:t>репозиториями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204005" y="5399304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Разработка эмулятора </a:t>
            </a:r>
            <a:r>
              <a:rPr lang="ru-RU" sz="1600" dirty="0"/>
              <a:t>НИС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410413" y="241635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410413" y="33724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410413" y="43528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1410413" y="531288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7;p26"/>
          <p:cNvSpPr/>
          <p:nvPr/>
        </p:nvSpPr>
        <p:spPr>
          <a:xfrm>
            <a:off x="6499073" y="1571487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конвертера </a:t>
            </a:r>
            <a:endParaRPr lang="ru-RU" sz="1600" dirty="0" smtClean="0"/>
          </a:p>
          <a:p>
            <a:pPr lvl="0" algn="ctr"/>
            <a:r>
              <a:rPr lang="ru-RU" sz="1600" dirty="0" smtClean="0"/>
              <a:t>данных полученных </a:t>
            </a:r>
            <a:r>
              <a:rPr lang="ru-RU" sz="1600" dirty="0"/>
              <a:t>от НИС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6705481" y="15059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51;p26"/>
          <p:cNvSpPr/>
          <p:nvPr/>
        </p:nvSpPr>
        <p:spPr>
          <a:xfrm>
            <a:off x="6471869" y="2534725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сервиса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получения </a:t>
            </a:r>
            <a:r>
              <a:rPr lang="ru-RU" sz="1600" dirty="0" smtClean="0"/>
              <a:t>данных от НИС </a:t>
            </a:r>
          </a:p>
          <a:p>
            <a:pPr lvl="0" algn="ctr"/>
            <a:r>
              <a:rPr lang="ru-RU" sz="1600" dirty="0" smtClean="0"/>
              <a:t>с </a:t>
            </a:r>
            <a:r>
              <a:rPr lang="ru-RU" sz="1600" dirty="0"/>
              <a:t>заданным периодом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52;p26"/>
          <p:cNvSpPr/>
          <p:nvPr/>
        </p:nvSpPr>
        <p:spPr>
          <a:xfrm>
            <a:off x="6471869" y="3508076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контроллеров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интеграции с СГУ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53;p26"/>
          <p:cNvSpPr/>
          <p:nvPr/>
        </p:nvSpPr>
        <p:spPr>
          <a:xfrm>
            <a:off x="6471869" y="4481426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Добавить </a:t>
            </a:r>
            <a:r>
              <a:rPr lang="ru-RU" sz="1600" dirty="0" smtClean="0"/>
              <a:t>систему управления</a:t>
            </a:r>
          </a:p>
          <a:p>
            <a:pPr lvl="0" algn="ctr"/>
            <a:r>
              <a:rPr lang="ru-RU" sz="1600" dirty="0" smtClean="0"/>
              <a:t> версиям базы </a:t>
            </a:r>
            <a:r>
              <a:rPr lang="ru-RU" sz="1600" dirty="0"/>
              <a:t>данных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54;p26"/>
          <p:cNvSpPr txBox="1"/>
          <p:nvPr/>
        </p:nvSpPr>
        <p:spPr>
          <a:xfrm>
            <a:off x="6705481" y="248194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56;p26"/>
          <p:cNvSpPr txBox="1"/>
          <p:nvPr/>
        </p:nvSpPr>
        <p:spPr>
          <a:xfrm>
            <a:off x="6678277" y="24545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58;p26"/>
          <p:cNvSpPr txBox="1"/>
          <p:nvPr/>
        </p:nvSpPr>
        <p:spPr>
          <a:xfrm>
            <a:off x="6678277" y="343497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260;p26"/>
          <p:cNvSpPr txBox="1"/>
          <p:nvPr/>
        </p:nvSpPr>
        <p:spPr>
          <a:xfrm>
            <a:off x="6678277" y="439500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реймворки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основные библиотеки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мысль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слайде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картинок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7;p26"/>
          <p:cNvSpPr/>
          <p:nvPr/>
        </p:nvSpPr>
        <p:spPr>
          <a:xfrm>
            <a:off x="734166" y="1505901"/>
            <a:ext cx="317456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err="1"/>
              <a:t>OpenJDK</a:t>
            </a:r>
            <a:r>
              <a:rPr lang="en-US" sz="1600" dirty="0"/>
              <a:t> 11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940573" y="144031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50;p26"/>
          <p:cNvSpPr/>
          <p:nvPr/>
        </p:nvSpPr>
        <p:spPr>
          <a:xfrm>
            <a:off x="734165" y="2479252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Boot 2.6.3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51;p26"/>
          <p:cNvSpPr/>
          <p:nvPr/>
        </p:nvSpPr>
        <p:spPr>
          <a:xfrm>
            <a:off x="734165" y="3452603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Actuator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52;p26"/>
          <p:cNvSpPr/>
          <p:nvPr/>
        </p:nvSpPr>
        <p:spPr>
          <a:xfrm>
            <a:off x="734165" y="4425954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Data JPA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53;p26"/>
          <p:cNvSpPr/>
          <p:nvPr/>
        </p:nvSpPr>
        <p:spPr>
          <a:xfrm>
            <a:off x="734165" y="5399304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MVC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54;p26"/>
          <p:cNvSpPr txBox="1"/>
          <p:nvPr/>
        </p:nvSpPr>
        <p:spPr>
          <a:xfrm>
            <a:off x="940573" y="241635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56;p26"/>
          <p:cNvSpPr txBox="1"/>
          <p:nvPr/>
        </p:nvSpPr>
        <p:spPr>
          <a:xfrm>
            <a:off x="940573" y="33724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58;p26"/>
          <p:cNvSpPr txBox="1"/>
          <p:nvPr/>
        </p:nvSpPr>
        <p:spPr>
          <a:xfrm>
            <a:off x="940573" y="43528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260;p26"/>
          <p:cNvSpPr txBox="1"/>
          <p:nvPr/>
        </p:nvSpPr>
        <p:spPr>
          <a:xfrm>
            <a:off x="940573" y="531288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256;p26"/>
          <p:cNvSpPr txBox="1"/>
          <p:nvPr/>
        </p:nvSpPr>
        <p:spPr>
          <a:xfrm>
            <a:off x="6678277" y="24545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" name="Google Shape;258;p26"/>
          <p:cNvSpPr txBox="1"/>
          <p:nvPr/>
        </p:nvSpPr>
        <p:spPr>
          <a:xfrm>
            <a:off x="6678277" y="343497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247;p26"/>
          <p:cNvSpPr/>
          <p:nvPr/>
        </p:nvSpPr>
        <p:spPr>
          <a:xfrm>
            <a:off x="4489795" y="2484312"/>
            <a:ext cx="317456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Cloud </a:t>
            </a:r>
            <a:endParaRPr lang="ru-RU" sz="1600" dirty="0" smtClean="0"/>
          </a:p>
          <a:p>
            <a:pPr lvl="0" algn="ctr"/>
            <a:r>
              <a:rPr lang="en-US" sz="1600" dirty="0" err="1" smtClean="0"/>
              <a:t>OpenFeign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248;p26"/>
          <p:cNvSpPr txBox="1"/>
          <p:nvPr/>
        </p:nvSpPr>
        <p:spPr>
          <a:xfrm>
            <a:off x="4696202" y="241872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250;p26"/>
          <p:cNvSpPr/>
          <p:nvPr/>
        </p:nvSpPr>
        <p:spPr>
          <a:xfrm>
            <a:off x="4489794" y="3450400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Cloud </a:t>
            </a:r>
            <a:endParaRPr lang="en-US" sz="1600" dirty="0" smtClean="0"/>
          </a:p>
          <a:p>
            <a:pPr lvl="0" algn="ctr"/>
            <a:r>
              <a:rPr lang="en-US" sz="1600" dirty="0" smtClean="0"/>
              <a:t>Netflix </a:t>
            </a:r>
            <a:r>
              <a:rPr lang="en-US" sz="1600" dirty="0" err="1"/>
              <a:t>Hystrix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251;p26"/>
          <p:cNvSpPr/>
          <p:nvPr/>
        </p:nvSpPr>
        <p:spPr>
          <a:xfrm>
            <a:off x="4488579" y="4438185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</a:t>
            </a:r>
            <a:r>
              <a:rPr lang="en-US" sz="1600" dirty="0" smtClean="0"/>
              <a:t>Cloud</a:t>
            </a:r>
          </a:p>
          <a:p>
            <a:pPr lvl="0" algn="ctr"/>
            <a:r>
              <a:rPr lang="en-US" sz="1600" dirty="0" smtClean="0"/>
              <a:t> </a:t>
            </a:r>
            <a:r>
              <a:rPr lang="en-US" sz="1600" dirty="0"/>
              <a:t>Netflix Dashboard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52;p26"/>
          <p:cNvSpPr/>
          <p:nvPr/>
        </p:nvSpPr>
        <p:spPr>
          <a:xfrm>
            <a:off x="4489794" y="5415430"/>
            <a:ext cx="3174565" cy="83903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  </a:t>
            </a:r>
            <a:r>
              <a:rPr lang="en-US" sz="1600" dirty="0" smtClean="0"/>
              <a:t>Spring </a:t>
            </a:r>
            <a:r>
              <a:rPr lang="en-US" sz="1600" dirty="0"/>
              <a:t>Integration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53;p26"/>
          <p:cNvSpPr/>
          <p:nvPr/>
        </p:nvSpPr>
        <p:spPr>
          <a:xfrm>
            <a:off x="8246577" y="1532038"/>
            <a:ext cx="3174565" cy="84855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 Spring </a:t>
            </a:r>
            <a:r>
              <a:rPr lang="en-US" sz="1600" dirty="0" err="1"/>
              <a:t>OpenAPI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54;p26"/>
          <p:cNvSpPr txBox="1"/>
          <p:nvPr/>
        </p:nvSpPr>
        <p:spPr>
          <a:xfrm>
            <a:off x="4696202" y="338750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256;p26"/>
          <p:cNvSpPr txBox="1"/>
          <p:nvPr/>
        </p:nvSpPr>
        <p:spPr>
          <a:xfrm>
            <a:off x="4694987" y="435801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258;p26"/>
          <p:cNvSpPr txBox="1"/>
          <p:nvPr/>
        </p:nvSpPr>
        <p:spPr>
          <a:xfrm>
            <a:off x="4757809" y="532187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260;p26"/>
          <p:cNvSpPr txBox="1"/>
          <p:nvPr/>
        </p:nvSpPr>
        <p:spPr>
          <a:xfrm>
            <a:off x="8452985" y="148142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247;p26"/>
          <p:cNvSpPr/>
          <p:nvPr/>
        </p:nvSpPr>
        <p:spPr>
          <a:xfrm>
            <a:off x="8246578" y="2502205"/>
            <a:ext cx="3174564" cy="82404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Spring Testing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48;p26"/>
          <p:cNvSpPr txBox="1"/>
          <p:nvPr/>
        </p:nvSpPr>
        <p:spPr>
          <a:xfrm>
            <a:off x="8452985" y="246739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250;p26"/>
          <p:cNvSpPr/>
          <p:nvPr/>
        </p:nvSpPr>
        <p:spPr>
          <a:xfrm>
            <a:off x="8249006" y="3517011"/>
            <a:ext cx="3174565" cy="77052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</a:t>
            </a:r>
            <a:r>
              <a:rPr lang="en-US" sz="1600" dirty="0" err="1" smtClean="0"/>
              <a:t>ModelMapper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251;p26"/>
          <p:cNvSpPr/>
          <p:nvPr/>
        </p:nvSpPr>
        <p:spPr>
          <a:xfrm>
            <a:off x="8246577" y="5425047"/>
            <a:ext cx="3174565" cy="8346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База данных</a:t>
            </a:r>
            <a:r>
              <a:rPr lang="en-US" sz="1600" dirty="0" smtClean="0"/>
              <a:t>:</a:t>
            </a:r>
            <a:endParaRPr lang="ru-RU" sz="1600" dirty="0" smtClean="0"/>
          </a:p>
          <a:p>
            <a:pPr lvl="0" algn="ctr"/>
            <a:r>
              <a:rPr lang="ru-RU" sz="1600" dirty="0"/>
              <a:t> </a:t>
            </a:r>
            <a:r>
              <a:rPr lang="ru-RU" sz="1600" dirty="0" smtClean="0"/>
              <a:t>            </a:t>
            </a:r>
            <a:r>
              <a:rPr lang="en-US" sz="1600" dirty="0" err="1" smtClean="0"/>
              <a:t>Postgres</a:t>
            </a:r>
            <a:r>
              <a:rPr lang="en-US" sz="1600" dirty="0" smtClean="0"/>
              <a:t>, </a:t>
            </a:r>
            <a:endParaRPr lang="ru-RU" sz="1600" dirty="0" smtClean="0"/>
          </a:p>
          <a:p>
            <a:pPr lvl="0" algn="ctr"/>
            <a:r>
              <a:rPr lang="ru-RU" sz="1600" dirty="0"/>
              <a:t> </a:t>
            </a:r>
            <a:r>
              <a:rPr lang="ru-RU" sz="1600" dirty="0" smtClean="0"/>
              <a:t>          </a:t>
            </a:r>
            <a:r>
              <a:rPr lang="en-US" sz="1600" dirty="0" smtClean="0"/>
              <a:t>H2(</a:t>
            </a:r>
            <a:r>
              <a:rPr lang="ru-RU" sz="1600" dirty="0" smtClean="0"/>
              <a:t>для тестов</a:t>
            </a:r>
            <a:r>
              <a:rPr lang="en-US" sz="1600" dirty="0" smtClean="0"/>
              <a:t>)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254;p26"/>
          <p:cNvSpPr txBox="1"/>
          <p:nvPr/>
        </p:nvSpPr>
        <p:spPr>
          <a:xfrm>
            <a:off x="8455414" y="345411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Google Shape;256;p26"/>
          <p:cNvSpPr txBox="1"/>
          <p:nvPr/>
        </p:nvSpPr>
        <p:spPr>
          <a:xfrm>
            <a:off x="8452985" y="531908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253;p26"/>
          <p:cNvSpPr/>
          <p:nvPr/>
        </p:nvSpPr>
        <p:spPr>
          <a:xfrm>
            <a:off x="4491008" y="1532038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err="1"/>
              <a:t>Thymeleaf</a:t>
            </a:r>
            <a:endParaRPr lang="en-US" sz="1600" dirty="0"/>
          </a:p>
        </p:txBody>
      </p:sp>
      <p:sp>
        <p:nvSpPr>
          <p:cNvPr id="73" name="Google Shape;260;p26"/>
          <p:cNvSpPr txBox="1"/>
          <p:nvPr/>
        </p:nvSpPr>
        <p:spPr>
          <a:xfrm>
            <a:off x="4697416" y="144562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251;p26"/>
          <p:cNvSpPr/>
          <p:nvPr/>
        </p:nvSpPr>
        <p:spPr>
          <a:xfrm>
            <a:off x="8246577" y="4450638"/>
            <a:ext cx="3174565" cy="8416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</a:t>
            </a:r>
            <a:r>
              <a:rPr lang="en-US" sz="1600" dirty="0" smtClean="0"/>
              <a:t>Lombok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256;p26"/>
          <p:cNvSpPr txBox="1"/>
          <p:nvPr/>
        </p:nvSpPr>
        <p:spPr>
          <a:xfrm>
            <a:off x="8452985" y="437035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780" y="1309100"/>
            <a:ext cx="9236372" cy="5179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dashboard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08" y="1125711"/>
            <a:ext cx="10095833" cy="56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73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368</Words>
  <Application>Microsoft Office PowerPoint</Application>
  <PresentationFormat>Широкоэкранный</PresentationFormat>
  <Paragraphs>138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Noto Sans Symbols</vt:lpstr>
      <vt:lpstr>Times New Roman</vt:lpstr>
      <vt:lpstr>Roboto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Konovalov Vadim</dc:creator>
  <cp:lastModifiedBy>Konovalov Vadim</cp:lastModifiedBy>
  <cp:revision>33</cp:revision>
  <dcterms:modified xsi:type="dcterms:W3CDTF">2022-03-02T14:03:41Z</dcterms:modified>
</cp:coreProperties>
</file>